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1"/>
  </p:normalViewPr>
  <p:slideViewPr>
    <p:cSldViewPr snapToGrid="0" snapToObjects="1">
      <p:cViewPr varScale="1">
        <p:scale>
          <a:sx n="91" d="100"/>
          <a:sy n="9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703A-BC44-E644-8D8E-206C80067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0C665-1467-A74C-A152-1EA7125C3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D7B59-7336-DC40-AE97-D57075EB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F78ED-ACF7-C74E-A695-67EAF2F2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F8321-30E9-E846-B713-7F4290FE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3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6B70-0693-4E4C-A052-083D05DA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A5A77-700A-8549-8E48-A8E3F100A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EF5E4-988F-3D44-B969-617B246A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C6CD6-C86E-F04E-8C47-C576A315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AD99A-B7F2-E440-A901-55A3F498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2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DA6E3-4B1E-D34A-AABF-83F5930B3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7F452-2737-1E4E-8FB1-4F0E282C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14F5F-FC2C-1949-B379-14B4D7AF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4DFB1-14F1-E641-8D39-AE5A1DE1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CD78E-FD34-EB43-949B-5F26418F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2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6B4F-851E-7D4A-A93A-0F1FEA337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387B-4A4D-8C4E-B6D7-6D64396F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27A7B-7758-4344-9F32-2CBC8FF34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64F7-0B2D-6A4F-ABA7-868B9414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408E9-489B-3B40-B2E1-F0EA3FF6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0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CFEB-1590-B945-AFD8-F030AA8B6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CB481-2BD8-DF44-A74D-FB58A0AE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28F2-838D-5E48-8C19-FA98A4F3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CA435-5610-3E46-8F2B-CCEF6AAB8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AD732-DACF-1047-B9E2-91EFB5D9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1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10E0-A0A0-7D45-9652-7ADBB0A5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EDB9E-0EF3-B24F-A822-E71AC8A22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C402F-794F-B349-B9C2-31E056108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51186-17F2-B849-B061-0C23BFE3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504C1-F490-534F-8BF0-90F13F599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B54BF-22E3-FB44-80E3-8CBBBBDB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1583-7517-844D-8C89-E8E0029E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17C68-B777-BD43-A547-BDE818A6F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0D716-1649-C54C-ABCC-C5C7836D4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A85B9-D9D3-5742-9556-C31814741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26409-EA32-344C-80C8-DD1881064D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FFE2A-C55B-D148-98E0-051D91F1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E3BEE5-DED9-4E46-8186-AA3DE00A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2CA862-822F-6B49-B873-552D0FAF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9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8895-49E4-3040-BA47-2D691CB1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1D002-8DB1-D04C-9C51-1239C224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617FC-0FC2-7C4C-9A41-9348A7963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0690E-3911-CF46-9E3F-AA80314E8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8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E0559-84A3-0640-B65E-17A3E325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07324-A2B0-0F4C-80EE-7F85052B9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EBCB8-DB04-7E4E-A7D8-34805D587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61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73E6-B24E-104C-8CB6-AB20B86A9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4067-9155-D14B-9010-1707636A7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537D6-BC86-CF41-9067-8FAFAE0E9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2CC80-EA78-BE46-983D-825D6E08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9D07C-C83E-E441-8B67-32AD75E1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6E40-75D5-D94D-A9C0-5A493A2D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77BC-C134-DA40-8A6C-5746DD00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BB475-2A18-9345-AE9B-5EA35A56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F46F0-310D-6F46-A77F-414E1036B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97173-3D70-0548-9713-8CC45F7E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77184-3114-5945-865B-A3383BA6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BB304-BD30-D74B-926C-E3AA3F2C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1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8F78F-92CB-AB43-BF85-90A7BC44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85E27-12F8-B046-9133-926B6000F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AE2D3-3F8B-3C48-8ADF-EDC887C03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F7CAB-127A-5D4C-B76D-731575B9A78B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8D14B-E6F8-B045-ABDF-ABD0E99C3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B943-2AF1-5E4B-A298-C5472DE69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69BDB-6F9D-2749-97DA-793CB1D44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3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51DC-A932-D240-A808-0DCD5C6CD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13ACA-ED3A-3A42-952F-9B54E624B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1224E-1EC4-1140-A07D-BB589A63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0"/>
            <a:ext cx="1205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69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1A12A-3A1C-764A-838A-85A6D360C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1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956A2-2F22-9D4E-A29C-F3507ACFA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6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B5CB3-6438-7341-8D65-F568B5589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4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13E88-A922-8445-808E-5B46BEE5C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9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Zou</dc:creator>
  <cp:lastModifiedBy>Andrew Zou</cp:lastModifiedBy>
  <cp:revision>1</cp:revision>
  <dcterms:created xsi:type="dcterms:W3CDTF">2019-05-19T22:29:30Z</dcterms:created>
  <dcterms:modified xsi:type="dcterms:W3CDTF">2019-05-19T22:40:07Z</dcterms:modified>
</cp:coreProperties>
</file>